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9E8BC-C4FE-4712-8FC0-C3068C79A930}" type="datetimeFigureOut">
              <a:rPr lang="el-GR" smtClean="0"/>
              <a:t>14/5/2014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34CF-4312-4C09-AEF5-BB3F117AE8A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29645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9E8BC-C4FE-4712-8FC0-C3068C79A930}" type="datetimeFigureOut">
              <a:rPr lang="el-GR" smtClean="0"/>
              <a:t>14/5/2014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34CF-4312-4C09-AEF5-BB3F117AE8A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9931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9E8BC-C4FE-4712-8FC0-C3068C79A930}" type="datetimeFigureOut">
              <a:rPr lang="el-GR" smtClean="0"/>
              <a:t>14/5/2014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34CF-4312-4C09-AEF5-BB3F117AE8A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15507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9E8BC-C4FE-4712-8FC0-C3068C79A930}" type="datetimeFigureOut">
              <a:rPr lang="el-GR" smtClean="0"/>
              <a:t>14/5/2014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34CF-4312-4C09-AEF5-BB3F117AE8A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33967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9E8BC-C4FE-4712-8FC0-C3068C79A930}" type="datetimeFigureOut">
              <a:rPr lang="el-GR" smtClean="0"/>
              <a:t>14/5/2014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34CF-4312-4C09-AEF5-BB3F117AE8A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1919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9E8BC-C4FE-4712-8FC0-C3068C79A930}" type="datetimeFigureOut">
              <a:rPr lang="el-GR" smtClean="0"/>
              <a:t>14/5/2014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34CF-4312-4C09-AEF5-BB3F117AE8A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49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9E8BC-C4FE-4712-8FC0-C3068C79A930}" type="datetimeFigureOut">
              <a:rPr lang="el-GR" smtClean="0"/>
              <a:t>14/5/2014</a:t>
            </a:fld>
            <a:endParaRPr lang="el-GR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34CF-4312-4C09-AEF5-BB3F117AE8A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70887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9E8BC-C4FE-4712-8FC0-C3068C79A930}" type="datetimeFigureOut">
              <a:rPr lang="el-GR" smtClean="0"/>
              <a:t>14/5/2014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34CF-4312-4C09-AEF5-BB3F117AE8A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7942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9E8BC-C4FE-4712-8FC0-C3068C79A930}" type="datetimeFigureOut">
              <a:rPr lang="el-GR" smtClean="0"/>
              <a:t>14/5/2014</a:t>
            </a:fld>
            <a:endParaRPr 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34CF-4312-4C09-AEF5-BB3F117AE8A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58066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9E8BC-C4FE-4712-8FC0-C3068C79A930}" type="datetimeFigureOut">
              <a:rPr lang="el-GR" smtClean="0"/>
              <a:t>14/5/2014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34CF-4312-4C09-AEF5-BB3F117AE8A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95213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9E8BC-C4FE-4712-8FC0-C3068C79A930}" type="datetimeFigureOut">
              <a:rPr lang="el-GR" smtClean="0"/>
              <a:t>14/5/2014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34CF-4312-4C09-AEF5-BB3F117AE8A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77630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9E8BC-C4FE-4712-8FC0-C3068C79A930}" type="datetimeFigureOut">
              <a:rPr lang="el-GR" smtClean="0"/>
              <a:t>14/5/2014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734CF-4312-4C09-AEF5-BB3F117AE8A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56848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5004048" y="17190"/>
            <a:ext cx="4104456" cy="1467594"/>
          </a:xfrm>
        </p:spPr>
        <p:txBody>
          <a:bodyPr/>
          <a:lstStyle/>
          <a:p>
            <a:r>
              <a:rPr lang="en-US" dirty="0" smtClean="0"/>
              <a:t>                                                              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-16946" y="0"/>
            <a:ext cx="3724850" cy="864096"/>
          </a:xfrm>
        </p:spPr>
        <p:txBody>
          <a:bodyPr>
            <a:no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ΕΠΑΛ ΜΥΡΙΝΑΣ  </a:t>
            </a:r>
          </a:p>
          <a:p>
            <a:r>
              <a:rPr lang="el-GR" sz="4000" b="1" dirty="0" smtClean="0">
                <a:solidFill>
                  <a:srgbClr val="FF0000"/>
                </a:solidFill>
              </a:rPr>
              <a:t>Α΄ ΤΑΞΗ </a:t>
            </a:r>
            <a:endParaRPr lang="el-GR" sz="40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2648" y="44624"/>
            <a:ext cx="3347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Σχολ. Έτος 2013-2014</a:t>
            </a:r>
            <a:endParaRPr lang="el-GR" sz="40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91680" y="2996952"/>
            <a:ext cx="5544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 smtClean="0">
                <a:solidFill>
                  <a:srgbClr val="FF0000"/>
                </a:solidFill>
              </a:rPr>
              <a:t>ΟΙ ΑΠΑΙΧΤΟΙ</a:t>
            </a:r>
            <a:endParaRPr lang="el-GR" sz="4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752" y="1652607"/>
            <a:ext cx="4608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 smtClean="0">
                <a:solidFill>
                  <a:srgbClr val="FF0000"/>
                </a:solidFill>
              </a:rPr>
              <a:t>Ελληνικός Κινηματογράφος</a:t>
            </a:r>
            <a:endParaRPr lang="el-GR" sz="3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496" y="4586352"/>
            <a:ext cx="37079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Δημητρίου Γιώργος</a:t>
            </a:r>
          </a:p>
          <a:p>
            <a:pPr algn="ctr"/>
            <a:r>
              <a:rPr lang="el-GR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Ελιάς Θοδωρής</a:t>
            </a:r>
          </a:p>
          <a:p>
            <a:pPr algn="ctr"/>
            <a:r>
              <a:rPr lang="el-GR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Λαγηνά Αργυρώ</a:t>
            </a:r>
          </a:p>
          <a:p>
            <a:pPr algn="ctr"/>
            <a:r>
              <a:rPr lang="el-GR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Σεϊτανίδης Δανιήλ</a:t>
            </a:r>
          </a:p>
          <a:p>
            <a:pPr algn="ctr"/>
            <a:r>
              <a:rPr lang="el-GR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Τσούτσας Χρήστος</a:t>
            </a:r>
            <a:endParaRPr lang="el-GR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208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Ελληνικός Κινηματογράφος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4000" dirty="0" smtClean="0">
                <a:solidFill>
                  <a:srgbClr val="FF0000"/>
                </a:solidFill>
              </a:rPr>
              <a:t>Ιστορία </a:t>
            </a:r>
          </a:p>
          <a:p>
            <a:r>
              <a:rPr lang="el-GR" sz="4000" dirty="0" smtClean="0">
                <a:solidFill>
                  <a:srgbClr val="FF0000"/>
                </a:solidFill>
              </a:rPr>
              <a:t>Κινηματογραφικές Εταιρίες</a:t>
            </a:r>
          </a:p>
          <a:p>
            <a:r>
              <a:rPr lang="el-GR" sz="4000" dirty="0" smtClean="0">
                <a:solidFill>
                  <a:srgbClr val="FF0000"/>
                </a:solidFill>
              </a:rPr>
              <a:t>Ηθοποιοί </a:t>
            </a:r>
          </a:p>
          <a:p>
            <a:r>
              <a:rPr lang="el-GR" sz="4000" dirty="0" smtClean="0">
                <a:solidFill>
                  <a:srgbClr val="FF0000"/>
                </a:solidFill>
              </a:rPr>
              <a:t>Φεστιβάλ Κινηματογράφου</a:t>
            </a:r>
            <a:endParaRPr lang="el-GR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14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Ελληνικός Κινηματογράφος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268760"/>
            <a:ext cx="8229600" cy="4525963"/>
          </a:xfrm>
        </p:spPr>
        <p:txBody>
          <a:bodyPr>
            <a:norm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Ιστορία</a:t>
            </a:r>
            <a:r>
              <a:rPr lang="en-US" sz="4000" b="1" dirty="0" smtClean="0">
                <a:solidFill>
                  <a:srgbClr val="FF0000"/>
                </a:solidFill>
              </a:rPr>
              <a:t>:</a:t>
            </a:r>
            <a:r>
              <a:rPr lang="el-GR" b="1" dirty="0" smtClean="0">
                <a:solidFill>
                  <a:srgbClr val="FF0000"/>
                </a:solidFill>
              </a:rPr>
              <a:t>Ξεκίνησε στις πρώτες δεκαετίες του 20</a:t>
            </a:r>
            <a:r>
              <a:rPr lang="el-GR" b="1" baseline="30000" dirty="0" smtClean="0">
                <a:solidFill>
                  <a:srgbClr val="FF0000"/>
                </a:solidFill>
              </a:rPr>
              <a:t>ου</a:t>
            </a:r>
            <a:r>
              <a:rPr lang="el-GR" b="1" dirty="0" smtClean="0">
                <a:solidFill>
                  <a:srgbClr val="FF0000"/>
                </a:solidFill>
              </a:rPr>
              <a:t> αιώνα σε μικρό αριθμό ταινιών μέχρι το 1940.</a:t>
            </a:r>
          </a:p>
          <a:p>
            <a:endParaRPr lang="el-GR" sz="3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Η άνθηση του άρχισε μετά το </a:t>
            </a:r>
            <a:r>
              <a:rPr lang="el-GR" b="1" dirty="0">
                <a:solidFill>
                  <a:srgbClr val="FF0000"/>
                </a:solidFill>
              </a:rPr>
              <a:t>Β</a:t>
            </a:r>
            <a:r>
              <a:rPr lang="el-GR" b="1" dirty="0" smtClean="0">
                <a:solidFill>
                  <a:srgbClr val="FF0000"/>
                </a:solidFill>
              </a:rPr>
              <a:t>΄ Παγκόσμιο Πόλεμο, 4-7 ταινίες το χρόνο μέχρι το 1950.</a:t>
            </a:r>
          </a:p>
          <a:p>
            <a:endParaRPr lang="el-GR" sz="3600" b="1" dirty="0">
              <a:solidFill>
                <a:srgbClr val="FF0000"/>
              </a:solidFill>
            </a:endParaRPr>
          </a:p>
          <a:p>
            <a:endParaRPr lang="el-GR" sz="3600" b="1" dirty="0" smtClean="0">
              <a:solidFill>
                <a:srgbClr val="FF0000"/>
              </a:solidFill>
            </a:endParaRPr>
          </a:p>
          <a:p>
            <a:endParaRPr lang="el-G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20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l-GR" b="1" dirty="0">
                <a:solidFill>
                  <a:srgbClr val="FF0000"/>
                </a:solidFill>
              </a:rPr>
              <a:t>Ελληνικός Κινηματογράφος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el-GR" sz="4000" dirty="0" smtClean="0">
                <a:solidFill>
                  <a:srgbClr val="FF0000"/>
                </a:solidFill>
              </a:rPr>
              <a:t>Κινηματογραφικές Εταιρείες</a:t>
            </a:r>
            <a:r>
              <a:rPr lang="en-US" sz="4000" dirty="0" smtClean="0">
                <a:solidFill>
                  <a:srgbClr val="FF0000"/>
                </a:solidFill>
              </a:rPr>
              <a:t>: </a:t>
            </a:r>
            <a:endParaRPr lang="el-GR" sz="4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Αθηνά Φιλμ </a:t>
            </a:r>
            <a:r>
              <a:rPr lang="el-GR" sz="2800" dirty="0" smtClean="0">
                <a:solidFill>
                  <a:srgbClr val="FF0000"/>
                </a:solidFill>
              </a:rPr>
              <a:t>(Έτος ίδρυσης 1912)</a:t>
            </a:r>
          </a:p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Καραγιάννης-Καρατζόπουλος</a:t>
            </a:r>
            <a:r>
              <a:rPr lang="el-GR" sz="2800" dirty="0" smtClean="0">
                <a:solidFill>
                  <a:srgbClr val="FF0000"/>
                </a:solidFill>
              </a:rPr>
              <a:t>(Έτος ίδρυσης 1966)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Finos Films</a:t>
            </a:r>
            <a:r>
              <a:rPr lang="el-GR" sz="2800" dirty="0" smtClean="0">
                <a:solidFill>
                  <a:srgbClr val="FF0000"/>
                </a:solidFill>
              </a:rPr>
              <a:t>(Έτος ίδρυσης 1942)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Dang Films</a:t>
            </a:r>
            <a:r>
              <a:rPr lang="el-GR" sz="2800" dirty="0" smtClean="0">
                <a:solidFill>
                  <a:srgbClr val="FF0000"/>
                </a:solidFill>
              </a:rPr>
              <a:t>(Έτος ίδρυσης 1927)</a:t>
            </a:r>
            <a:endParaRPr lang="el-G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80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Ελληνικός Κινηματογράφος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Ηθοποιοί</a:t>
            </a:r>
            <a:r>
              <a:rPr lang="en-US" sz="3600" b="1" dirty="0" smtClean="0">
                <a:solidFill>
                  <a:srgbClr val="FF0000"/>
                </a:solidFill>
              </a:rPr>
              <a:t>:</a:t>
            </a:r>
            <a:endParaRPr lang="el-GR" sz="3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Ρένα Βλαχοπούλου</a:t>
            </a:r>
          </a:p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Λάμπρος Κωσταντάρας</a:t>
            </a:r>
          </a:p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Κώστας Βουτσάς</a:t>
            </a:r>
          </a:p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Πέτρος Φιλιππίδης</a:t>
            </a:r>
          </a:p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Δημήτρης Παπαμηχαήλ</a:t>
            </a:r>
            <a:endParaRPr lang="el-G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Αλίκη Βουγιουκλάκη</a:t>
            </a:r>
          </a:p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Κώστας Χατζηχρήστος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0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Ελληνικός Κινηματογράφος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Φεστιβάλ Κινηματογράφου</a:t>
            </a:r>
            <a:r>
              <a:rPr lang="en-US" dirty="0" smtClean="0"/>
              <a:t>:</a:t>
            </a:r>
            <a:endParaRPr lang="el-GR" dirty="0" smtClean="0"/>
          </a:p>
          <a:p>
            <a:r>
              <a:rPr lang="el-GR" sz="2800" dirty="0" smtClean="0">
                <a:solidFill>
                  <a:srgbClr val="FF0000"/>
                </a:solidFill>
              </a:rPr>
              <a:t>Το Φεστιβάλ ταινιών μικρού μήκους Δράμας ξεκίνησε το 1978</a:t>
            </a:r>
          </a:p>
          <a:p>
            <a:r>
              <a:rPr lang="el-GR" sz="2800" dirty="0" smtClean="0">
                <a:solidFill>
                  <a:srgbClr val="FF0000"/>
                </a:solidFill>
              </a:rPr>
              <a:t>Το Φεστιβάλ Ντοκιμαντέρ Θεσσαλονίκης ξεκίνησε τον Μάρτιο του 1999</a:t>
            </a:r>
          </a:p>
          <a:p>
            <a:r>
              <a:rPr lang="el-GR" sz="2800" dirty="0" smtClean="0">
                <a:solidFill>
                  <a:srgbClr val="FF0000"/>
                </a:solidFill>
              </a:rPr>
              <a:t>Το Φεστιβάλ Ελληνικού Κινηματογράφου το οποίο έγινε στην Θεσσαλονίκη ξεκίνησε το 1967</a:t>
            </a:r>
            <a:endParaRPr lang="el-G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05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Ελληνικός Κινηματογράφος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971600" y="3356992"/>
            <a:ext cx="7715200" cy="27691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600" dirty="0" smtClean="0">
                <a:solidFill>
                  <a:srgbClr val="FF0000"/>
                </a:solidFill>
              </a:rPr>
              <a:t>ΕΥΧΑΡΙΣΤΟΥΜΕ ΓΙΑ ΤΗΝ ΠΡΟΣΟΧΗ ΣΑΣ</a:t>
            </a:r>
            <a:endParaRPr lang="el-GR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1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158</Words>
  <Application>Microsoft Office PowerPoint</Application>
  <PresentationFormat>Προβολή στην οθόνη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                                                              </vt:lpstr>
      <vt:lpstr>Ελληνικός Κινηματογράφος</vt:lpstr>
      <vt:lpstr>Ελληνικός Κινηματογράφος</vt:lpstr>
      <vt:lpstr>Ελληνικός Κινηματογράφος</vt:lpstr>
      <vt:lpstr>Ελληνικός Κινηματογράφος</vt:lpstr>
      <vt:lpstr>Ελληνικός Κινηματογράφος</vt:lpstr>
      <vt:lpstr>Ελληνικός Κινηματογράφος</vt:lpstr>
    </vt:vector>
  </TitlesOfParts>
  <Company>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                             </dc:title>
  <dc:creator>EP</dc:creator>
  <cp:lastModifiedBy>EP</cp:lastModifiedBy>
  <cp:revision>21</cp:revision>
  <dcterms:created xsi:type="dcterms:W3CDTF">2014-04-02T06:13:44Z</dcterms:created>
  <dcterms:modified xsi:type="dcterms:W3CDTF">2014-05-14T06:02:30Z</dcterms:modified>
</cp:coreProperties>
</file>