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5BE-6545-4A3C-B26A-7CF4F58637B1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9A98-0560-4BB7-A502-6B401801425F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5BE-6545-4A3C-B26A-7CF4F58637B1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9A98-0560-4BB7-A502-6B40180142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5BE-6545-4A3C-B26A-7CF4F58637B1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9A98-0560-4BB7-A502-6B40180142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5BE-6545-4A3C-B26A-7CF4F58637B1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9A98-0560-4BB7-A502-6B40180142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5BE-6545-4A3C-B26A-7CF4F58637B1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7C79A98-0560-4BB7-A502-6B401801425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5BE-6545-4A3C-B26A-7CF4F58637B1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9A98-0560-4BB7-A502-6B40180142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5BE-6545-4A3C-B26A-7CF4F58637B1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9A98-0560-4BB7-A502-6B40180142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5BE-6545-4A3C-B26A-7CF4F58637B1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9A98-0560-4BB7-A502-6B40180142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5BE-6545-4A3C-B26A-7CF4F58637B1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9A98-0560-4BB7-A502-6B40180142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5BE-6545-4A3C-B26A-7CF4F58637B1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9A98-0560-4BB7-A502-6B40180142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75BE-6545-4A3C-B26A-7CF4F58637B1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9A98-0560-4BB7-A502-6B40180142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6775BE-6545-4A3C-B26A-7CF4F58637B1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C79A98-0560-4BB7-A502-6B401801425F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04856" cy="936104"/>
          </a:xfrm>
        </p:spPr>
        <p:txBody>
          <a:bodyPr>
            <a:normAutofit/>
          </a:bodyPr>
          <a:lstStyle/>
          <a:p>
            <a:pPr algn="just"/>
            <a:r>
              <a:rPr lang="el-GR" dirty="0"/>
              <a:t>Η</a:t>
            </a:r>
            <a:r>
              <a:rPr lang="el-GR" dirty="0" smtClean="0"/>
              <a:t>ΘΗ ΚΑΙ ΕΘΙΜΑ λΗμνου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259632" y="1484784"/>
            <a:ext cx="6400800" cy="2304256"/>
          </a:xfrm>
        </p:spPr>
        <p:txBody>
          <a:bodyPr>
            <a:normAutofit/>
          </a:bodyPr>
          <a:lstStyle/>
          <a:p>
            <a:r>
              <a:rPr lang="el-GR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Λέκαϊ   </a:t>
            </a:r>
            <a:r>
              <a:rPr lang="el-GR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Τσιλ</a:t>
            </a:r>
            <a:r>
              <a:rPr lang="el-GR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ιά</a:t>
            </a:r>
            <a:r>
              <a:rPr lang="el-GR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νο</a:t>
            </a:r>
            <a:endParaRPr lang="el-GR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el-GR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Σκούρτας  Άγγελος</a:t>
            </a:r>
          </a:p>
          <a:p>
            <a:r>
              <a:rPr lang="el-GR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Μιχαλέρης  Γιάννης</a:t>
            </a:r>
          </a:p>
          <a:p>
            <a:r>
              <a:rPr lang="el-GR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Πλακιώτης 	Κώστας</a:t>
            </a:r>
            <a:endParaRPr lang="el-GR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224620" y="4221088"/>
            <a:ext cx="6853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FANTASTIC</a:t>
            </a:r>
            <a:r>
              <a:rPr lang="en-US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FOUR</a:t>
            </a:r>
            <a:endParaRPr lang="el-GR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78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ΗΘΗ ΚΑΙ ΕΘΙΜΑ ΛΗΜΝΟΥ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ΚΑΚΑΝΟ ΥΡΕΣ</a:t>
            </a:r>
            <a:endParaRPr lang="el-GR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el-GR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ΚΑΛΑΝΤΑ</a:t>
            </a:r>
            <a:r>
              <a:rPr lang="el-GR" dirty="0" smtClean="0"/>
              <a:t> </a:t>
            </a:r>
            <a:r>
              <a:rPr lang="el-GR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ΦΩΤΩΝ</a:t>
            </a:r>
          </a:p>
          <a:p>
            <a:r>
              <a:rPr lang="el-GR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ΧΟΡΟΙ-ΦΟΡΕΣΙΕΣ</a:t>
            </a:r>
          </a:p>
          <a:p>
            <a:r>
              <a:rPr lang="el-GR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ΚΟΥΖΙΝΑ-ΚΡΑΣΙΑ-ΣΥΝΤΑΓΕΣ</a:t>
            </a:r>
          </a:p>
          <a:p>
            <a:r>
              <a:rPr lang="el-GR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ΑΛΟΓΑ-ΥΠΟΔΡΟΜΙΕΣ</a:t>
            </a:r>
          </a:p>
          <a:p>
            <a:r>
              <a:rPr lang="el-GR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ΒΑΦΤΙΣΗ</a:t>
            </a:r>
          </a:p>
        </p:txBody>
      </p:sp>
    </p:spTree>
    <p:extLst>
      <p:ext uri="{BB962C8B-B14F-4D97-AF65-F5344CB8AC3E}">
        <p14:creationId xmlns:p14="http://schemas.microsoft.com/office/powerpoint/2010/main" val="34822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ΚΑΚΑΝΟΥΡΕΣ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21 Ιουνίου</a:t>
            </a:r>
          </a:p>
          <a:p>
            <a:r>
              <a:rPr lang="el-GR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Αϊ – Γιάννη </a:t>
            </a:r>
          </a:p>
          <a:p>
            <a:r>
              <a:rPr lang="el-GR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Ονομάζονται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</a:t>
            </a:r>
            <a:endParaRPr lang="el-GR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el-G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αναφωτάριες </a:t>
            </a:r>
          </a:p>
          <a:p>
            <a:r>
              <a:rPr lang="el-G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λαμπράτσες</a:t>
            </a:r>
          </a:p>
          <a:p>
            <a:r>
              <a:rPr lang="el-G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φουνταριές </a:t>
            </a:r>
          </a:p>
          <a:p>
            <a:r>
              <a:rPr lang="el-G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μπουμπούνες</a:t>
            </a:r>
            <a:r>
              <a:rPr lang="el-GR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 </a:t>
            </a:r>
          </a:p>
          <a:p>
            <a:r>
              <a:rPr lang="el-G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ΚΑΚΑΝΟΥΡΕΣ</a:t>
            </a:r>
            <a:endParaRPr lang="el-GR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el-GR" dirty="0" smtClean="0">
              <a:solidFill>
                <a:srgbClr val="000000"/>
              </a:solidFill>
              <a:latin typeface="Verdana"/>
              <a:ea typeface="Calibri"/>
              <a:cs typeface="Times New Roman"/>
            </a:endParaRPr>
          </a:p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4038600" cy="4752528"/>
          </a:xfrm>
        </p:spPr>
      </p:pic>
    </p:spTree>
    <p:extLst>
      <p:ext uri="{BB962C8B-B14F-4D97-AF65-F5344CB8AC3E}">
        <p14:creationId xmlns:p14="http://schemas.microsoft.com/office/powerpoint/2010/main" val="21106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ΚΑΛΑΝΤΑ ΦΩΤΩΝ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09160"/>
          </a:xfrm>
        </p:spPr>
        <p:txBody>
          <a:bodyPr/>
          <a:lstStyle/>
          <a:p>
            <a:r>
              <a:rPr lang="el-GR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  Ιανουαρίου</a:t>
            </a:r>
          </a:p>
          <a:p>
            <a:r>
              <a:rPr lang="el-GR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Έκρυβαν το πρόσωπο τους με αυτοσχέδια μάσκα</a:t>
            </a:r>
          </a:p>
          <a:p>
            <a:r>
              <a:rPr lang="el-GR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Πήγαιναν από σπίτι σε σπίτι και χτυπούσαν τις πόρτες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84984"/>
            <a:ext cx="5256583" cy="3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ΧΟΡΟΙ-ΦΟΡΕΣΙΕΣ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0" indent="-342900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l-GR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Πάτημα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l-GR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Κεχαγιάς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l-GR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Κατσιβέλικος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l-GR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Τσιμανδριανά κορίτσια 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l-GR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Συμπεθερκάτος 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l-GR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Παναγία χορός</a:t>
            </a:r>
          </a:p>
          <a:p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07" y="1600200"/>
            <a:ext cx="300438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7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ΚΟΥΖΙΝΑ-ΚΡΑΣΙΑ-ΣΥΝΤΑΓΕΣ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Κλεφτόψομο (το φτιάχνει η μάνα της νύφης)</a:t>
            </a:r>
          </a:p>
          <a:p>
            <a:r>
              <a:rPr lang="el-GR" dirty="0" smtClean="0"/>
              <a:t>Λαγοπότι (είναι ένα λευκό κρασί το οποίο είναι το καλύτερο στην Λήμνο)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3384376" cy="263993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3737992" cy="263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5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ΑΛΟΓΑ-ΙΠΠΟΔΡΟΜΙΕΣ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60"/>
          </a:xfrm>
        </p:spPr>
        <p:txBody>
          <a:bodyPr/>
          <a:lstStyle/>
          <a:p>
            <a:r>
              <a:rPr lang="el-GR" dirty="0" smtClean="0"/>
              <a:t>Πραγματοποιούνται στον δήμο Καλιόπης Λήμνου </a:t>
            </a:r>
          </a:p>
          <a:p>
            <a:r>
              <a:rPr lang="el-GR" dirty="0" smtClean="0"/>
              <a:t>Βραβεύονται οι 3 πρώτοι αναβάτες με τα άλογα τους</a:t>
            </a:r>
          </a:p>
          <a:p>
            <a:r>
              <a:rPr lang="el-GR" dirty="0" smtClean="0"/>
              <a:t>Στους αγώνες συμμετείχαν Έλληνες και Τούρκοι αναβάτες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843414"/>
            <a:ext cx="3816425" cy="246590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50" y="3843414"/>
            <a:ext cx="3936188" cy="246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ΒΑΦΤΙΣΗ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βάφτιση γινόταν συνήθως μετά τις 40 μέρες</a:t>
            </a:r>
          </a:p>
          <a:p>
            <a:r>
              <a:rPr lang="el-GR" dirty="0" smtClean="0"/>
              <a:t>Ο  νονός  εκτός από τα ρούχα του μωρού πρόσφερε και ένα ύφασμα για τη μητέρα του παιδιού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3475271" cy="288032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4984"/>
            <a:ext cx="362920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Ιστότοποι</a:t>
            </a:r>
            <a:endParaRPr lang="en-US" dirty="0" smtClean="0"/>
          </a:p>
          <a:p>
            <a:r>
              <a:rPr lang="el-GR" dirty="0" smtClean="0"/>
              <a:t>Διαδίκτυο</a:t>
            </a:r>
          </a:p>
          <a:p>
            <a:r>
              <a:rPr lang="el-GR" dirty="0" smtClean="0"/>
              <a:t>Εφημερίδες</a:t>
            </a:r>
          </a:p>
          <a:p>
            <a:r>
              <a:rPr lang="el-GR" dirty="0" smtClean="0"/>
              <a:t>Εγκυκλοπαίδειες </a:t>
            </a:r>
          </a:p>
          <a:p>
            <a:endParaRPr lang="el-GR" dirty="0" smtClean="0"/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9873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</TotalTime>
  <Words>143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Αποκορύφωμα</vt:lpstr>
      <vt:lpstr>ΗΘΗ ΚΑΙ ΕΘΙΜΑ λΗμνου</vt:lpstr>
      <vt:lpstr>ΗΘΗ ΚΑΙ ΕΘΙΜΑ ΛΗΜΝΟΥ</vt:lpstr>
      <vt:lpstr>ΚΑΚΑΝΟΥΡΕΣ</vt:lpstr>
      <vt:lpstr>ΚΑΛΑΝΤΑ ΦΩΤΩΝ</vt:lpstr>
      <vt:lpstr>ΧΟΡΟΙ-ΦΟΡΕΣΙΕΣ</vt:lpstr>
      <vt:lpstr>ΚΟΥΖΙΝΑ-ΚΡΑΣΙΑ-ΣΥΝΤΑΓΕΣ</vt:lpstr>
      <vt:lpstr>ΑΛΟΓΑ-ΙΠΠΟΔΡΟΜΙΕΣ</vt:lpstr>
      <vt:lpstr>ΒΑΦΤΙΣΗ</vt:lpstr>
      <vt:lpstr>ΒΙΒΛΙΟΓΡΑΦΙΑ</vt:lpstr>
    </vt:vector>
  </TitlesOfParts>
  <Company>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ΗΘΗ ΚΑΙ ΕΘΙΜΑ λΗμνου</dc:title>
  <dc:creator>EP</dc:creator>
  <cp:lastModifiedBy>Nasos</cp:lastModifiedBy>
  <cp:revision>13</cp:revision>
  <dcterms:created xsi:type="dcterms:W3CDTF">2014-04-04T07:09:35Z</dcterms:created>
  <dcterms:modified xsi:type="dcterms:W3CDTF">2014-05-14T06:09:13Z</dcterms:modified>
</cp:coreProperties>
</file>