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60" r:id="rId5"/>
    <p:sldId id="262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2/5/2014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27364" y="21849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</a:rPr>
              <a:t>1</a:t>
            </a:r>
            <a:r>
              <a:rPr lang="el-GR" baseline="30000" dirty="0" smtClean="0">
                <a:solidFill>
                  <a:srgbClr val="0070C0"/>
                </a:solidFill>
              </a:rPr>
              <a:t>ο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ΕΠΑΛ ΜΥΡΙΝΑΣ</a:t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>ΕΡΕΥΝΗΤΙΚΗ ΕΡΓΑΣΙΑ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66FF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sz="3600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ΗΘΗ ΚΑΙ ΕΘΙΜΑ ΤΗΣ ΛΗΜΝΟΥ</a:t>
            </a:r>
            <a:endParaRPr lang="el-GR" dirty="0">
              <a:solidFill>
                <a:srgbClr val="FFC000"/>
              </a:solidFill>
            </a:endParaRPr>
          </a:p>
          <a:p>
            <a:endParaRPr lang="el-GR" dirty="0" smtClean="0">
              <a:solidFill>
                <a:srgbClr val="FFC000"/>
              </a:solidFill>
            </a:endParaRPr>
          </a:p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2800" dirty="0" smtClean="0">
                <a:solidFill>
                  <a:srgbClr val="FFC000"/>
                </a:solidFill>
              </a:rPr>
              <a:t>ΠΑΝΑΓΙΩΤΗΣ  ΒΟΛΑΡΗΣ</a:t>
            </a:r>
          </a:p>
          <a:p>
            <a:r>
              <a:rPr lang="el-GR" sz="2800" dirty="0" smtClean="0">
                <a:solidFill>
                  <a:srgbClr val="FFC000"/>
                </a:solidFill>
              </a:rPr>
              <a:t>ΓΙΑΝΝΗΣ ΜΑΓΔΑΝΗΣ</a:t>
            </a:r>
          </a:p>
          <a:p>
            <a:r>
              <a:rPr lang="el-GR" sz="2800" dirty="0" smtClean="0">
                <a:solidFill>
                  <a:srgbClr val="FFC000"/>
                </a:solidFill>
              </a:rPr>
              <a:t>ΛΑΜΠΡΟΣ ΠΕΡΟΥΤΣΕΑΣ</a:t>
            </a:r>
          </a:p>
          <a:p>
            <a:r>
              <a:rPr lang="el-GR" sz="2800" dirty="0" smtClean="0">
                <a:solidFill>
                  <a:srgbClr val="FFC000"/>
                </a:solidFill>
              </a:rPr>
              <a:t>ΦΡΑΝΣΙ ΑΡΒΑΝΙΤΗ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OI ANOR8OGRAFOI</a:t>
            </a:r>
            <a:endParaRPr lang="el-GR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282154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 </a:t>
            </a:r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348880"/>
            <a:ext cx="8568952" cy="4176464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ΚΑΚΑΝΟΥΡΕΣ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ΚΑΛΑΝΤΑ ΤΩΝ ΦΩΤΩΝ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ΧΟΡΟΙ,ΦΟΡΕΣΙΕΣ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ΚΟΥΖΙΝΑ,ΚΡΑΣΙΑ,ΣΥΝΤΑΓΕΣ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ΓΑΜΟΣ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9592"/>
            <a:ext cx="4947275" cy="463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26876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ΚΑΚΑΝΟΥΡΕΣ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3888432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21</a:t>
            </a:r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ΙΟΥΝΙΟΥ</a:t>
            </a: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ΑΝΑΦΩΤΑΡΙΕΣ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ΕΛΛΗΝΙΚΗ ΑΡΧΟΝΤΙΑ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ΑΊ ΓΙΑΝΝΗΣ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3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170195" cy="42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34076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ΚΑΛΑΝΤΑ  ΤΩΝ  ΦΩΤΩΝ 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396044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ΚΕΡΑΣΜΑΤΑ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ΧΡΗΜΑΤΑ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ΠΑΙΔΙΑ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ΑΡΧΗ ΤΟΥ ΧΡΟΝΟΥ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3764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ΧΟΡΟΙ  ΚΑΙ  ΦΟΡΕΣΙΕΣ</a:t>
            </a:r>
            <a:endParaRPr lang="el-GR" sz="2400" dirty="0">
              <a:solidFill>
                <a:srgbClr val="00B0F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5"/>
            <a:ext cx="2683371" cy="3954760"/>
          </a:xfrm>
        </p:spPr>
      </p:pic>
      <p:sp>
        <p:nvSpPr>
          <p:cNvPr id="8" name="TextBox 7"/>
          <p:cNvSpPr txBox="1"/>
          <p:nvPr/>
        </p:nvSpPr>
        <p:spPr>
          <a:xfrm>
            <a:off x="827584" y="2204864"/>
            <a:ext cx="396044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ΚΕΧΑΓΙΑΣ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ΠΑΡΑΔΩΣΗ ΤΟΥ ΝΗΣΙΟΥ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ΣΤΟΛΙΔΙΑ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ΤΡΑΓΟΥΔΙΑ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035273" cy="3784823"/>
          </a:xfrm>
        </p:spPr>
      </p:pic>
      <p:sp>
        <p:nvSpPr>
          <p:cNvPr id="4" name="TextBox 3"/>
          <p:cNvSpPr txBox="1"/>
          <p:nvPr/>
        </p:nvSpPr>
        <p:spPr>
          <a:xfrm>
            <a:off x="827584" y="141277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ΚΟΥΖΙΝΑ,ΚΡΑΣΙΑ,ΣΥΝΤΑΓΕΣ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35283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ΒΕΝΙΖΕΛΙΚΑ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ΜΟΣΧΑΤΟ ΑΛΕΞΑΝΔΡΙΑΣ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ΚΑΛΑΜΠΑΚΙ ΛΗΜΝΟΥ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ΚΑΣΠΑΚΙΝΟ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6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323215" cy="3222476"/>
          </a:xfrm>
        </p:spPr>
      </p:pic>
      <p:sp>
        <p:nvSpPr>
          <p:cNvPr id="4" name="TextBox 3"/>
          <p:cNvSpPr txBox="1"/>
          <p:nvPr/>
        </p:nvSpPr>
        <p:spPr>
          <a:xfrm>
            <a:off x="899592" y="148478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ΓΑΜΟΣ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40324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ΠΡΟΙΚΑ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ΔΩΡΑ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ΓΛΕΝΤΙ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ΜΕΖΕΔΕΣ</a:t>
            </a: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FFC000"/>
                </a:solidFill>
              </a:rPr>
              <a:t>ΗΘΗ ΚΑΙ ΕΘΙΜΑ ΤΗΣ ΛΗΜΝΟΥ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79596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ΚΑΚΑΝΟΥΡΕΣ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2D050"/>
                </a:solidFill>
              </a:rPr>
              <a:t>MELIBIA BLOGSPOT</a:t>
            </a:r>
            <a:endParaRPr lang="el-GR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ΚΑΛΑΝΤΑ  ΤΩΝ  ΦΩΤΩΝ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2D050"/>
                </a:solidFill>
              </a:rPr>
              <a:t>WIKIPEDIA</a:t>
            </a:r>
            <a:endParaRPr lang="el-GR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ΧΟΡΟΙ  ΚΑΙ  ΦΟΡΕΣΙΕΣ</a:t>
            </a:r>
            <a:r>
              <a:rPr lang="en-US" dirty="0" smtClean="0"/>
              <a:t>:</a:t>
            </a:r>
            <a:r>
              <a:rPr lang="el-GR" dirty="0" smtClean="0">
                <a:solidFill>
                  <a:srgbClr val="92D050"/>
                </a:solidFill>
              </a:rPr>
              <a:t>ΒΙΒΛΙΟ ΓΝΩΡΙΖΩ ΤΩΝ ΤΟΠΟ ΜΟΥ</a:t>
            </a:r>
          </a:p>
          <a:p>
            <a:endParaRPr lang="en-US" dirty="0" smtClean="0"/>
          </a:p>
          <a:p>
            <a:r>
              <a:rPr lang="el-GR" dirty="0" smtClean="0"/>
              <a:t>ΚΟΥΖΙΝΑ,ΚΡΑΣΙΑ,ΣΥΝΤΑΓΕΣ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2D050"/>
                </a:solidFill>
              </a:rPr>
              <a:t>WIKIPEDIA</a:t>
            </a:r>
            <a:endParaRPr lang="el-GR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ΓΑΜΟΣ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92D050"/>
                </a:solidFill>
              </a:rPr>
              <a:t>WIKIPEDIA</a:t>
            </a:r>
            <a:endParaRPr lang="el-GR" dirty="0" smtClean="0">
              <a:solidFill>
                <a:srgbClr val="92D050"/>
              </a:solidFill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5892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OI ANOR8OGRAFOI</a:t>
            </a:r>
            <a:endParaRPr lang="el-GR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126</Words>
  <Application>Microsoft Office PowerPoint</Application>
  <PresentationFormat>Προβολή στην οθόνη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Τεχνικό</vt:lpstr>
      <vt:lpstr>1ο  ΕΠΑΛ ΜΥΡΙΝΑΣ ΕΡΕΥΝΗΤΙΚΗ ΕΡΓΑΣΙΑ</vt:lpstr>
      <vt:lpstr> ΗΘΗ ΚΑΙ ΕΘΙΜΑ ΤΗΣ ΛΗΜΝΟΥ</vt:lpstr>
      <vt:lpstr>ΗΘΗ ΚΑΙ ΕΘΙΜΑ ΤΗΣ ΛΗΜΝΟΥ</vt:lpstr>
      <vt:lpstr>ΗΘΗ ΚΑΙ ΕΘΙΜΑ ΤΗΣ ΛΗΜΝΟΥ</vt:lpstr>
      <vt:lpstr>ΗΘΗ ΚΑΙ ΕΘΙΜΑ ΤΗΣ ΛΗΜΝΟΥ</vt:lpstr>
      <vt:lpstr>ΗΘΗ ΚΑΙ ΕΘΙΜΑ ΤΗΣ ΛΗΜΝΟΥ</vt:lpstr>
      <vt:lpstr>ΗΘΗ ΚΑΙ ΕΘΙΜΑ ΤΗΣ ΛΗΜΝΟΥ</vt:lpstr>
      <vt:lpstr>ΗΘΗ ΚΑΙ ΕΘΙΜΑ ΤΗΣ ΛΗΜΝΟΥ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ΕΠΑΛ ΜΥΡΙΝΑΣ ΕΡΕΥΝΗΤΙΚΗ ΕΡΓΑΣΙΑ</dc:title>
  <cp:lastModifiedBy>EP</cp:lastModifiedBy>
  <cp:revision>12</cp:revision>
  <dcterms:modified xsi:type="dcterms:W3CDTF">2014-05-02T07:16:22Z</dcterms:modified>
</cp:coreProperties>
</file>