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61" r:id="rId3"/>
    <p:sldId id="262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4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9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058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7305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6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7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7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7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7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307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l-GR" noProof="0" smtClean="0"/>
              <a:t>Κάντε κλικ για επεξεργασία του τίτλου</a:t>
            </a:r>
          </a:p>
        </p:txBody>
      </p:sp>
      <p:sp>
        <p:nvSpPr>
          <p:cNvPr id="17307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l-GR" noProof="0" smtClean="0"/>
              <a:t>Κάντε κλικ για να επεξεργαστείτε τον υπότιτλο του υποδείγματος</a:t>
            </a:r>
          </a:p>
        </p:txBody>
      </p:sp>
      <p:sp>
        <p:nvSpPr>
          <p:cNvPr id="17307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17307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17307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0B31422-A39D-4776-A542-C1D0798F164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40954-49A4-4A53-A185-D50B070C3CB8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839753"/>
      </p:ext>
    </p:extLst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9354F-3790-47CA-8656-87F14E8D290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3678499"/>
      </p:ext>
    </p:extLst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5C56D-6E83-43CF-B83F-795CB443964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148335"/>
      </p:ext>
    </p:extLst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08BE8-862A-4414-8EF7-7A337D35D138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2796018"/>
      </p:ext>
    </p:extLst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4D70B-9EA6-4F84-B8E9-CB5AEF16538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3539015"/>
      </p:ext>
    </p:extLst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798E0-DE92-4C99-8B57-528548BD962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3998637"/>
      </p:ext>
    </p:extLst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F9E3-7351-4EF5-852B-CD2C1A86395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1198024"/>
      </p:ext>
    </p:extLst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AA903-4B52-4B05-BA4C-5FC9B07B8B4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7977"/>
      </p:ext>
    </p:extLst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E3C7F-AEA7-4C94-9890-B778BA05B5E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2748780"/>
      </p:ext>
    </p:extLst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4818-7F41-4D49-8CE4-FE157018969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364820"/>
      </p:ext>
    </p:extLst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03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7203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3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3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3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3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205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7205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720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l-GR"/>
          </a:p>
        </p:txBody>
      </p:sp>
      <p:sp>
        <p:nvSpPr>
          <p:cNvPr id="17205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49C58A-0FE8-40D5-85E9-2C222D29FF8C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1720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l.wikipedia.org/wiki/%CE%9B%CE%AE%CE%BC%CE%BD%CE%BF%CF%8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148263" y="4581525"/>
            <a:ext cx="3744912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b="1">
                <a:latin typeface="Arial" charset="0"/>
              </a:rPr>
              <a:t>Λευτέρης Ματζάρης</a:t>
            </a:r>
          </a:p>
          <a:p>
            <a:pPr algn="ctr"/>
            <a:r>
              <a:rPr lang="el-GR" b="1">
                <a:latin typeface="Arial" charset="0"/>
              </a:rPr>
              <a:t>Θανάσης Μπαρμπάδης</a:t>
            </a:r>
          </a:p>
          <a:p>
            <a:pPr algn="ctr"/>
            <a:r>
              <a:rPr lang="el-GR" b="1">
                <a:latin typeface="Arial" charset="0"/>
              </a:rPr>
              <a:t>Μάριο Λέκαϊ</a:t>
            </a:r>
          </a:p>
          <a:p>
            <a:pPr algn="ctr"/>
            <a:r>
              <a:rPr lang="el-GR" b="1">
                <a:latin typeface="Arial" charset="0"/>
              </a:rPr>
              <a:t>Παναγιώτης Ντάιμας</a:t>
            </a:r>
          </a:p>
          <a:p>
            <a:pPr algn="ctr"/>
            <a:r>
              <a:rPr lang="el-GR" b="1">
                <a:latin typeface="Arial" charset="0"/>
              </a:rPr>
              <a:t>Γιάννης Μηλιώνης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07950" y="260350"/>
            <a:ext cx="3457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b="1">
                <a:latin typeface="Arial" charset="0"/>
              </a:rPr>
              <a:t>ΕΠΑΛ ΜΥΡΙΝΑΣ                                                      ΣΧΟΛΙΚΟ ΕΤΟΣ 2012-2013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011863" y="404813"/>
            <a:ext cx="27368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b="1">
                <a:latin typeface="Arial" charset="0"/>
              </a:rPr>
              <a:t>Β` ΤΕΤΡΑΜΗΝΟ</a:t>
            </a:r>
          </a:p>
          <a:p>
            <a:pPr>
              <a:spcBef>
                <a:spcPct val="50000"/>
              </a:spcBef>
            </a:pPr>
            <a:endParaRPr lang="el-GR">
              <a:latin typeface="Arial" charset="0"/>
            </a:endParaRPr>
          </a:p>
        </p:txBody>
      </p:sp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1331913" y="2636838"/>
            <a:ext cx="6696075" cy="20161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l-GR" sz="3600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ΤΟ ΤΟΠΙΟ ΩΣ ΕΜΠΝΕΥΣΗ</a:t>
            </a:r>
            <a:endParaRPr lang="en-US" sz="3600" kern="10">
              <a:ln w="9525">
                <a:round/>
                <a:headEnd/>
                <a:tailEnd/>
              </a:ln>
              <a:solidFill>
                <a:srgbClr val="00FF00"/>
              </a:solidFill>
              <a:latin typeface="Arial Black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l-GR" b="0"/>
              <a:t>ΕΜΠΝΕΥΣΗ</a:t>
            </a:r>
            <a:r>
              <a:rPr lang="el-GR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95425"/>
            <a:ext cx="8374062" cy="5029200"/>
          </a:xfrm>
        </p:spPr>
        <p:txBody>
          <a:bodyPr/>
          <a:lstStyle/>
          <a:p>
            <a:pPr indent="12700">
              <a:lnSpc>
                <a:spcPct val="80000"/>
              </a:lnSpc>
              <a:buFontTx/>
              <a:buNone/>
            </a:pPr>
            <a:r>
              <a:rPr lang="el-GR" sz="2400"/>
              <a:t>Αυτό που επηρέασε έντονα τους καλλιτέχνες στην έμπνευση τους και έπαιξε μεγάλο ρόλο ήταν ο συναισθηματικός τους κόσμος που το εξέφραζαν κατά την διάρκεια του έργου. 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el-GR" sz="2400"/>
              <a:t>Η έμπνευση έχει να κάνει με το τοπίο της Λήμνου που είναι φωτεινό, λευκό, ξεκάθαρο και η καθαρότητα στα χρώματα που είναι ήρεμη με αποτέλεσμα οι καλλιτέχνες να εμπνέονται και να δημιουργούν ζωντανά έργα. 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el-GR" sz="2400"/>
              <a:t>Κάθε τόπος κρύβει την ιστορία του, ιστορίες-παραμύθια που μεταφέρονται από στόμα σε στόμα με την ντοπιολαλιά. Οι ιστορίες και η γλώσσα επηρεάζουν τους ανθρώπους που γράφουν λογοτεχνία και ποίηση μεταφέροντας τον πολιτισμό, την καθημερινότητα και τα συναισθήματά τους. 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el-GR" sz="2400"/>
              <a:t>Το σχεδόν επίπεδο και ήρεμο περιβάλλον της Λήμνου δίνει την δυνατότητα στον άνθρωπο να βιώσει τη εμπειρία του τοπίου, του καιρού και να εκφραστεί μέσο της τέχνης.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0"/>
              <a:t>ΣΥΜΠΕΡΑΣΜΑΤΑ</a:t>
            </a:r>
            <a:r>
              <a:rPr lang="el-GR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74613">
              <a:buFontTx/>
              <a:buNone/>
            </a:pPr>
            <a:r>
              <a:rPr lang="el-GR"/>
              <a:t>Υπάρχουν πολλοί καλλιτέχνες που χρησιμοποίησαν στα έργα τους τη Λήμνο.</a:t>
            </a:r>
          </a:p>
          <a:p>
            <a:pPr indent="-74613">
              <a:buFontTx/>
              <a:buNone/>
            </a:pPr>
            <a:r>
              <a:rPr lang="el-GR"/>
              <a:t>Το τοπίο της, η μορφολογία του εδάφους, οι παραλίες, το φως το ηλιοβασίλεμα ενέπνευσαν τους καλλιτέχνες να εκφραστούν να γράψουν, να φωτογραφίσουν και να ζωγραφίσουν.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l-GR" b="0"/>
              <a:t>ΒΙΒΛΙΟΓΡΑΦΙΑ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Wikipedia </a:t>
            </a:r>
            <a:r>
              <a:rPr lang="el-GR"/>
              <a:t>στον δικτυακό τόπο:  (</a:t>
            </a:r>
            <a:r>
              <a:rPr lang="en-US">
                <a:hlinkClick r:id="rId2"/>
              </a:rPr>
              <a:t>http</a:t>
            </a:r>
            <a:r>
              <a:rPr lang="el-GR">
                <a:hlinkClick r:id="rId2"/>
              </a:rPr>
              <a:t>://</a:t>
            </a:r>
            <a:r>
              <a:rPr lang="en-US">
                <a:hlinkClick r:id="rId2"/>
              </a:rPr>
              <a:t>el</a:t>
            </a:r>
            <a:r>
              <a:rPr lang="el-GR">
                <a:hlinkClick r:id="rId2"/>
              </a:rPr>
              <a:t>.</a:t>
            </a:r>
            <a:r>
              <a:rPr lang="en-US">
                <a:hlinkClick r:id="rId2"/>
              </a:rPr>
              <a:t>wikipedia</a:t>
            </a:r>
            <a:r>
              <a:rPr lang="el-GR">
                <a:hlinkClick r:id="rId2"/>
              </a:rPr>
              <a:t>.</a:t>
            </a:r>
            <a:r>
              <a:rPr lang="en-US">
                <a:hlinkClick r:id="rId2"/>
              </a:rPr>
              <a:t>org</a:t>
            </a:r>
            <a:r>
              <a:rPr lang="el-GR">
                <a:hlinkClick r:id="rId2"/>
              </a:rPr>
              <a:t>/</a:t>
            </a:r>
            <a:r>
              <a:rPr lang="en-US">
                <a:hlinkClick r:id="rId2"/>
              </a:rPr>
              <a:t>wiki</a:t>
            </a:r>
            <a:r>
              <a:rPr lang="el-GR">
                <a:hlinkClick r:id="rId2"/>
              </a:rPr>
              <a:t>/%</a:t>
            </a:r>
            <a:r>
              <a:rPr lang="en-US">
                <a:hlinkClick r:id="rId2"/>
              </a:rPr>
              <a:t>CE</a:t>
            </a:r>
            <a:r>
              <a:rPr lang="el-GR">
                <a:hlinkClick r:id="rId2"/>
              </a:rPr>
              <a:t>%9</a:t>
            </a:r>
            <a:r>
              <a:rPr lang="en-US">
                <a:hlinkClick r:id="rId2"/>
              </a:rPr>
              <a:t>B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CE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AE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CE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BC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CE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BD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CE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BF</a:t>
            </a:r>
            <a:r>
              <a:rPr lang="el-GR">
                <a:hlinkClick r:id="rId2"/>
              </a:rPr>
              <a:t>%</a:t>
            </a:r>
            <a:r>
              <a:rPr lang="en-US">
                <a:hlinkClick r:id="rId2"/>
              </a:rPr>
              <a:t>CF</a:t>
            </a:r>
            <a:r>
              <a:rPr lang="el-GR">
                <a:hlinkClick r:id="rId2"/>
              </a:rPr>
              <a:t>%82</a:t>
            </a:r>
            <a:r>
              <a:rPr lang="el-GR"/>
              <a:t>) </a:t>
            </a:r>
          </a:p>
          <a:p>
            <a:r>
              <a:rPr lang="el-GR"/>
              <a:t>Εκπαιδευτική έκδοση Δασκάλων Λήμνου: «Γνωρίζω τον τόπο μου», 2006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0" i="1">
                <a:solidFill>
                  <a:schemeClr val="tx1"/>
                </a:solidFill>
              </a:rPr>
              <a:t>ΕΥΧΑΡΙΣΤΙΕΣ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l-GR" sz="2400" b="1"/>
              <a:t>Ευχαριστούμε τους καθηγητές μας κο. Παπακανάκη &amp; την κα. Μιχλίζογλου που μας υποστήριξαν και μας βοήθησαν κατά τη διάρκεια του </a:t>
            </a:r>
            <a:r>
              <a:rPr lang="en-US" sz="2400" b="1"/>
              <a:t>Project</a:t>
            </a:r>
            <a:r>
              <a:rPr lang="el-GR" sz="2400" b="1"/>
              <a:t>.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l-GR" sz="2400" b="1"/>
              <a:t>Επίσης     ευχαριστούμε</a:t>
            </a:r>
            <a:r>
              <a:rPr lang="en-US" sz="2400" b="1"/>
              <a:t>:</a:t>
            </a:r>
            <a:endParaRPr lang="el-GR" sz="2400" b="1"/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l-GR" sz="2400" b="1"/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2400" b="1"/>
              <a:t>Δημοτική Βιβλιοθήκη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2400" b="1"/>
              <a:t>Δήμο Λήμνου 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2400" b="1"/>
              <a:t>Βιβλιοχαρτοπωλείο Κύβος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2400" b="1"/>
              <a:t>Κο. Τραγάρα αρθρογράφο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2400" b="1"/>
              <a:t>Κο. Καζόλη φωτογράφο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2400" b="1"/>
              <a:t>Κο. Σφούνη και τους μαθητευομένους Αθηνά και Πάολο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2400" b="1"/>
              <a:t>Κα. Λαμπαδαρίδου Πόθου συγγραφέας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l-GR" sz="240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1157287"/>
          </a:xfrm>
        </p:spPr>
        <p:txBody>
          <a:bodyPr/>
          <a:lstStyle/>
          <a:p>
            <a:r>
              <a:rPr lang="el-GR" sz="4000" b="0">
                <a:solidFill>
                  <a:schemeClr val="tx1"/>
                </a:solidFill>
              </a:rPr>
              <a:t>ΣΤΟΧΟΣ ΕΡΓΑΣΙΑΣ</a:t>
            </a:r>
            <a:br>
              <a:rPr lang="el-GR" sz="4000" b="0">
                <a:solidFill>
                  <a:schemeClr val="tx1"/>
                </a:solidFill>
              </a:rPr>
            </a:br>
            <a:endParaRPr lang="el-GR" sz="4000" b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32038"/>
            <a:ext cx="8229600" cy="4525962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l-GR"/>
              <a:t>Ο στόχος της εργασίας μας είναι να αναδείξουμε τους καλλιτέχνες που εμπνεύστηκαν από το τοπίο της Λήμνου και επηρρεάστηκαν για το έργο τους.</a:t>
            </a:r>
          </a:p>
          <a:p>
            <a:endParaRPr lang="el-GR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0">
                <a:solidFill>
                  <a:schemeClr val="tx1"/>
                </a:solidFill>
              </a:rPr>
              <a:t>ΥΠΟΕΡΩΤΗΜΑΤΑ</a:t>
            </a:r>
            <a:r>
              <a:rPr lang="el-GR" sz="4000">
                <a:solidFill>
                  <a:schemeClr val="tx1"/>
                </a:solidFill>
              </a:rPr>
              <a:t> </a:t>
            </a:r>
            <a:br>
              <a:rPr lang="el-GR" sz="4000">
                <a:solidFill>
                  <a:schemeClr val="tx1"/>
                </a:solidFill>
              </a:rPr>
            </a:br>
            <a:endParaRPr lang="el-GR" sz="400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5113" indent="14288">
              <a:lnSpc>
                <a:spcPct val="90000"/>
              </a:lnSpc>
              <a:buFontTx/>
              <a:buNone/>
            </a:pPr>
            <a:r>
              <a:rPr lang="el-GR"/>
              <a:t>Αναζητήσαμε και πήραμε πληροφορίες για καλλιτέχνες που έχουν εμπνευστεί και επηρεαστεί από το τοπίο της Λήμνου.</a:t>
            </a:r>
          </a:p>
          <a:p>
            <a:pPr marL="265113" indent="14288">
              <a:lnSpc>
                <a:spcPct val="90000"/>
              </a:lnSpc>
              <a:buFontTx/>
              <a:buNone/>
            </a:pPr>
            <a:r>
              <a:rPr lang="el-GR"/>
              <a:t>Χωρίσαμε το θέμα σε 4 μεγάλες κατηγορίες οι οποίες είναι:</a:t>
            </a:r>
          </a:p>
          <a:p>
            <a:pPr marL="1347788" lvl="1" indent="-533400">
              <a:lnSpc>
                <a:spcPct val="90000"/>
              </a:lnSpc>
              <a:buFontTx/>
              <a:buAutoNum type="arabicPeriod"/>
            </a:pPr>
            <a:r>
              <a:rPr lang="el-GR"/>
              <a:t>Λογοτέχνες-Ποιητές</a:t>
            </a:r>
          </a:p>
          <a:p>
            <a:pPr marL="1347788" lvl="1" indent="-533400">
              <a:lnSpc>
                <a:spcPct val="90000"/>
              </a:lnSpc>
              <a:buFontTx/>
              <a:buAutoNum type="arabicPeriod"/>
            </a:pPr>
            <a:r>
              <a:rPr lang="el-GR"/>
              <a:t>Ζωγράφοι</a:t>
            </a:r>
          </a:p>
          <a:p>
            <a:pPr marL="1347788" lvl="1" indent="-533400">
              <a:lnSpc>
                <a:spcPct val="90000"/>
              </a:lnSpc>
              <a:buFontTx/>
              <a:buAutoNum type="arabicPeriod"/>
            </a:pPr>
            <a:r>
              <a:rPr lang="el-GR"/>
              <a:t>Φωτογράφοι</a:t>
            </a:r>
          </a:p>
          <a:p>
            <a:pPr marL="1347788" lvl="1" indent="-533400">
              <a:lnSpc>
                <a:spcPct val="90000"/>
              </a:lnSpc>
              <a:buFontTx/>
              <a:buAutoNum type="arabicPeriod"/>
            </a:pPr>
            <a:r>
              <a:rPr lang="el-GR"/>
              <a:t>Τι είναι έμπνευση;</a:t>
            </a:r>
          </a:p>
          <a:p>
            <a:pPr marL="265113" indent="14288">
              <a:lnSpc>
                <a:spcPct val="90000"/>
              </a:lnSpc>
            </a:pPr>
            <a:endParaRPr lang="el-GR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0"/>
              <a:t>ΣΗΜΑΣΙΑ ΤΟΥ ΘΕΜΑΤΟΣ</a:t>
            </a:r>
            <a:r>
              <a:rPr lang="el-GR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l-GR"/>
              <a:t>Μελετήσαμε το θέμα γιατί είναι σημαντικό να αναδείξουμε την καλλιτεχνική δημιουργία στο νησί.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0"/>
              <a:t>ΜΕΘΟΔΟΛΟΓΙΑ</a:t>
            </a:r>
            <a:r>
              <a:rPr lang="el-GR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l-GR"/>
              <a:t> Η μέθοδος που ακολουθήσαμε για να βρούμε τις πληροφορίες μας σε κύρια βάση ήταν οι συνεντεύξεις τηλεφωνικώς και κατ΄ ιδίαν, όπου αντλήσαμε τα περισσότερα στοιχεία και σε μικρότερη βάση αντλήσαμε τις πληροφορίες μας από το διαδίκτυο, από την βιβλιοθήκη και από το βιβλιοχαρτοπωλείο ο “Κύβος”.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0"/>
              <a:t>ΛΟΓΟΤΕΧΝΕΣ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l-GR" sz="2800"/>
              <a:t>Σημαντικοί λογοτέχνες της Λήμνου είναι οι:</a:t>
            </a:r>
          </a:p>
          <a:p>
            <a:pPr>
              <a:lnSpc>
                <a:spcPct val="80000"/>
              </a:lnSpc>
            </a:pPr>
            <a:r>
              <a:rPr lang="el-GR" sz="2800"/>
              <a:t>-Μοσχίδης Αργύρης-‘Ιστορικό δοκίμιο της Λήμνου’</a:t>
            </a:r>
          </a:p>
          <a:p>
            <a:pPr>
              <a:lnSpc>
                <a:spcPct val="80000"/>
              </a:lnSpc>
            </a:pPr>
            <a:r>
              <a:rPr lang="el-GR" sz="2800"/>
              <a:t>-Μαραγκός Τρύφωνας -‘Φαραωνική τέχνη’</a:t>
            </a:r>
          </a:p>
          <a:p>
            <a:pPr>
              <a:lnSpc>
                <a:spcPct val="80000"/>
              </a:lnSpc>
            </a:pPr>
            <a:r>
              <a:rPr lang="el-GR" sz="2800"/>
              <a:t>-Καρατζάς Απόστολος - Συγγραφέας</a:t>
            </a:r>
          </a:p>
          <a:p>
            <a:pPr>
              <a:lnSpc>
                <a:spcPct val="80000"/>
              </a:lnSpc>
            </a:pPr>
            <a:r>
              <a:rPr lang="el-GR" sz="2800"/>
              <a:t>-Λαμπαδαρίδου – Πόθου Μαριάννα- Συγγραφέας</a:t>
            </a:r>
          </a:p>
          <a:p>
            <a:pPr>
              <a:lnSpc>
                <a:spcPct val="80000"/>
              </a:lnSpc>
            </a:pPr>
            <a:r>
              <a:rPr lang="el-GR" sz="2800"/>
              <a:t>-Λαμπαδαρίδης Παναγιώτης- Συγγραφέας</a:t>
            </a:r>
          </a:p>
          <a:p>
            <a:pPr>
              <a:lnSpc>
                <a:spcPct val="80000"/>
              </a:lnSpc>
            </a:pPr>
            <a:r>
              <a:rPr lang="el-GR" sz="2800"/>
              <a:t>-Λαμπαδαρίδου Καραβία Αλεξάνδρα- Συγγραφέας</a:t>
            </a:r>
          </a:p>
          <a:p>
            <a:pPr>
              <a:lnSpc>
                <a:spcPct val="80000"/>
              </a:lnSpc>
            </a:pPr>
            <a:r>
              <a:rPr lang="el-GR" sz="2800"/>
              <a:t>-Βαγιάκου - Βλαχοπούλου Βαρβάρα- Συγγραφέας</a:t>
            </a:r>
          </a:p>
          <a:p>
            <a:pPr>
              <a:lnSpc>
                <a:spcPct val="80000"/>
              </a:lnSpc>
            </a:pPr>
            <a:r>
              <a:rPr lang="el-GR" sz="2800"/>
              <a:t>-Μπελίτσος Θεόδωρος- Συγγραφέας</a:t>
            </a:r>
            <a:endParaRPr lang="el-GR" sz="2800" b="1"/>
          </a:p>
          <a:p>
            <a:pPr>
              <a:lnSpc>
                <a:spcPct val="80000"/>
              </a:lnSpc>
            </a:pPr>
            <a:r>
              <a:rPr lang="el-GR" sz="2800" b="1"/>
              <a:t>-</a:t>
            </a:r>
            <a:r>
              <a:rPr lang="el-GR" sz="2800"/>
              <a:t>Τσολακούδη Μαρία- Συγγραφέας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sz="280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0"/>
              <a:t>ΠΟΙΗΤΕΣ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/>
              <a:t>Σημαντικοί ποιητές της Λήμνου είναι οι:</a:t>
            </a:r>
          </a:p>
          <a:p>
            <a:pPr>
              <a:buFontTx/>
              <a:buNone/>
            </a:pPr>
            <a:endParaRPr lang="el-GR"/>
          </a:p>
          <a:p>
            <a:r>
              <a:rPr lang="el-GR"/>
              <a:t>-Βίγλας  Νικόλαος</a:t>
            </a:r>
          </a:p>
          <a:p>
            <a:r>
              <a:rPr lang="el-GR"/>
              <a:t>-Σουπιός Αντώνιος</a:t>
            </a:r>
          </a:p>
          <a:p>
            <a:r>
              <a:rPr lang="el-GR"/>
              <a:t>-Κοψίδης Ράλλης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0"/>
              <a:t>ΖΩΓΡΑΦΟΙ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indent="14288">
              <a:buFontTx/>
              <a:buNone/>
            </a:pPr>
            <a:r>
              <a:rPr lang="el-GR" sz="2800"/>
              <a:t>Θωμάς Σφούνης</a:t>
            </a:r>
          </a:p>
          <a:p>
            <a:pPr indent="14288">
              <a:buFontTx/>
              <a:buNone/>
            </a:pPr>
            <a:r>
              <a:rPr lang="el-GR" sz="2800"/>
              <a:t>Τον οποίο ρωτήσαμε τι ήταν αυτό που τον ενέμπνευσε και μας απάντησε </a:t>
            </a:r>
          </a:p>
          <a:p>
            <a:pPr marL="993775" lvl="1" indent="-12700"/>
            <a:r>
              <a:rPr lang="el-GR" sz="2400"/>
              <a:t>το τοπίο </a:t>
            </a:r>
          </a:p>
          <a:p>
            <a:pPr marL="993775" lvl="1" indent="-12700"/>
            <a:r>
              <a:rPr lang="el-GR" sz="2400"/>
              <a:t>τα αρχιτεκτονικά ωραία παλιά κτίρια της Λήμνου</a:t>
            </a:r>
          </a:p>
          <a:p>
            <a:pPr marL="993775" lvl="1" indent="-12700"/>
            <a:r>
              <a:rPr lang="el-GR" sz="2400"/>
              <a:t>το χρώμα και η φωτεινότητα της Λήμνου </a:t>
            </a:r>
          </a:p>
          <a:p>
            <a:pPr marL="993775" lvl="1" indent="-12700"/>
            <a:r>
              <a:rPr lang="el-GR" sz="2400"/>
              <a:t>η καθαρότητα και τα χρώματα της.</a:t>
            </a:r>
          </a:p>
          <a:p>
            <a:pPr indent="14288">
              <a:buFontTx/>
              <a:buNone/>
            </a:pPr>
            <a:r>
              <a:rPr lang="el-GR" sz="2800"/>
              <a:t>Ράλλης Κοψίδης </a:t>
            </a:r>
          </a:p>
          <a:p>
            <a:pPr marL="993775" lvl="1" indent="-12700">
              <a:buFontTx/>
              <a:buNone/>
            </a:pPr>
            <a:r>
              <a:rPr lang="el-GR" sz="2400"/>
              <a:t>Αντλεί την έμπνευση του από το πνεύμα της ορθοδοξίας και το μετουσιώνει στο δικό του ονειρικό κόσμο.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l-GR" b="0"/>
              <a:t>ΦΩΤΟΓΡΑΦΟΙ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12700">
              <a:lnSpc>
                <a:spcPct val="80000"/>
              </a:lnSpc>
              <a:buFontTx/>
              <a:buNone/>
            </a:pPr>
            <a:r>
              <a:rPr lang="el-GR" sz="2800"/>
              <a:t>Ένας από τους καλυτέρους φωτογράφους της Λήμνου που έχει παίξει σημαντικό ρόλο στην ανάδειξη του νησιού είναι ο κος. Χρήστος Καζόλης. Όταν τον επισκεφτήκαμε  μας έδειξε πολλές φωτογραφίες και άλμπουμ από το φωτογραφικό του υλικό  και μας ανέφερε: 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el-GR" sz="2800"/>
              <a:t>«να αγαπάς τον τόπο σου για να μπορείς να τον αναδείξεις»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el-GR" sz="2800"/>
              <a:t>Επίσης μας τόνισε ότι οι περισσότεροι καλλιτέχνες εμπνεύστηκαν από το ανάγλυφο, το φως της και τα χρώματα της Λήμνου. Επιπλέον, οι άνθρωποι είναι μέρος του τοπίου και ο χαρακτήρας δημιουργείται μέσα από αυτό.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Ομαδική εργασία">
  <a:themeElements>
    <a:clrScheme name="Ομαδική εργασία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Ομαδική εργασία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Ομαδική εργασία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Ομαδική εργασία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Ομαδική εργασία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Ομαδική εργασία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Ομαδική εργασία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Ομαδική εργασία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Ομαδική εργασία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Ομαδική εργασία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Ομαδική εργασία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129</TotalTime>
  <Words>664</Words>
  <Application>Microsoft Office PowerPoint</Application>
  <PresentationFormat>Προβολή στην οθόνη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Garamond</vt:lpstr>
      <vt:lpstr>Times New Roman</vt:lpstr>
      <vt:lpstr>Wingdings</vt:lpstr>
      <vt:lpstr>Ομαδική εργασία</vt:lpstr>
      <vt:lpstr>Παρουσίαση του PowerPoint</vt:lpstr>
      <vt:lpstr>ΣΤΟΧΟΣ ΕΡΓΑΣΙΑΣ </vt:lpstr>
      <vt:lpstr>ΥΠΟΕΡΩΤΗΜΑΤΑ  </vt:lpstr>
      <vt:lpstr>ΣΗΜΑΣΙΑ ΤΟΥ ΘΕΜΑΤΟΣ </vt:lpstr>
      <vt:lpstr>ΜΕΘΟΔΟΛΟΓΙΑ </vt:lpstr>
      <vt:lpstr>ΛΟΓΟΤΕΧΝΕΣ</vt:lpstr>
      <vt:lpstr>ΠΟΙΗΤΕΣ</vt:lpstr>
      <vt:lpstr>ΖΩΓΡΑΦΟΙ</vt:lpstr>
      <vt:lpstr>ΦΩΤΟΓΡΑΦΟΙ</vt:lpstr>
      <vt:lpstr>ΕΜΠΝΕΥΣΗ </vt:lpstr>
      <vt:lpstr>ΣΥΜΠΕΡΑΣΜΑΤΑ </vt:lpstr>
      <vt:lpstr>ΒΙΒΛΙΟΓΡΑΦΙΑ</vt:lpstr>
      <vt:lpstr>ΕΥΧΑΡΙΣΤΙΕΣ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Student 1</dc:creator>
  <cp:lastModifiedBy>user1</cp:lastModifiedBy>
  <cp:revision>20</cp:revision>
  <dcterms:created xsi:type="dcterms:W3CDTF">2013-03-20T16:16:05Z</dcterms:created>
  <dcterms:modified xsi:type="dcterms:W3CDTF">2017-10-26T10:11:49Z</dcterms:modified>
</cp:coreProperties>
</file>